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9" r:id="rId1"/>
  </p:sldMasterIdLst>
  <p:sldIdLst>
    <p:sldId id="257" r:id="rId2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7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444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102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895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3565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650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4/13/2021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2101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4/13/2021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126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1242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651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325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732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822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38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730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138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880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6333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61" r:id="rId12"/>
    <p:sldLayoutId id="2147483862" r:id="rId13"/>
    <p:sldLayoutId id="2147483863" r:id="rId14"/>
    <p:sldLayoutId id="2147483864" r:id="rId15"/>
    <p:sldLayoutId id="2147483865" r:id="rId16"/>
    <p:sldLayoutId id="2147483866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54436" y="207265"/>
            <a:ext cx="9601196" cy="2102250"/>
          </a:xfrm>
        </p:spPr>
        <p:txBody>
          <a:bodyPr>
            <a:noAutofit/>
          </a:bodyPr>
          <a:lstStyle/>
          <a:p>
            <a:pPr algn="ctr"/>
            <a:r>
              <a:rPr lang="ja-JP" altLang="en-US" sz="8500" b="1" dirty="0">
                <a:solidFill>
                  <a:schemeClr val="accent5">
                    <a:lumMod val="50000"/>
                  </a:schemeClr>
                </a:solidFill>
              </a:rPr>
              <a:t>Ｇ</a:t>
            </a:r>
            <a:r>
              <a:rPr lang="en-US" altLang="ja-JP" sz="8500" b="1" dirty="0" smtClean="0">
                <a:solidFill>
                  <a:schemeClr val="accent5">
                    <a:lumMod val="50000"/>
                  </a:schemeClr>
                </a:solidFill>
              </a:rPr>
              <a:t>W</a:t>
            </a:r>
            <a:r>
              <a:rPr lang="ja-JP" altLang="en-US" sz="8500" b="1" dirty="0" smtClean="0">
                <a:solidFill>
                  <a:schemeClr val="accent5">
                    <a:lumMod val="50000"/>
                  </a:schemeClr>
                </a:solidFill>
              </a:rPr>
              <a:t>期間の診療の</a:t>
            </a:r>
            <a:r>
              <a:rPr lang="en-US" altLang="ja-JP" sz="8500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altLang="ja-JP" sz="85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kumimoji="1" lang="ja-JP" altLang="en-US" sz="8500" b="1" dirty="0" smtClean="0">
                <a:solidFill>
                  <a:schemeClr val="accent5">
                    <a:lumMod val="50000"/>
                  </a:schemeClr>
                </a:solidFill>
              </a:rPr>
              <a:t>ご案内</a:t>
            </a:r>
            <a:endParaRPr kumimoji="1" lang="ja-JP" altLang="en-US" sz="85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9064" y="2657855"/>
            <a:ext cx="11981472" cy="44799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4800" b="1" dirty="0" smtClean="0">
                <a:solidFill>
                  <a:srgbClr val="FF0000"/>
                </a:solidFill>
                <a:latin typeface="+mj-ea"/>
              </a:rPr>
              <a:t>　</a:t>
            </a:r>
            <a:r>
              <a:rPr lang="en-US" altLang="ja-JP" sz="4800" b="1" dirty="0" smtClean="0">
                <a:solidFill>
                  <a:srgbClr val="FF0000"/>
                </a:solidFill>
                <a:latin typeface="+mj-ea"/>
              </a:rPr>
              <a:t>4/28</a:t>
            </a:r>
            <a:r>
              <a:rPr lang="ja-JP" altLang="en-US" sz="4800" b="1" dirty="0" smtClean="0">
                <a:solidFill>
                  <a:srgbClr val="FF0000"/>
                </a:solidFill>
                <a:latin typeface="+mj-ea"/>
              </a:rPr>
              <a:t>（水）～</a:t>
            </a:r>
            <a:r>
              <a:rPr lang="en-US" altLang="ja-JP" sz="4800" b="1" dirty="0" smtClean="0">
                <a:solidFill>
                  <a:srgbClr val="FF0000"/>
                </a:solidFill>
                <a:latin typeface="+mj-ea"/>
              </a:rPr>
              <a:t>30</a:t>
            </a:r>
            <a:r>
              <a:rPr lang="ja-JP" altLang="en-US" sz="4800" b="1" dirty="0" smtClean="0">
                <a:solidFill>
                  <a:srgbClr val="FF0000"/>
                </a:solidFill>
                <a:latin typeface="+mj-ea"/>
              </a:rPr>
              <a:t>（金）休診</a:t>
            </a:r>
            <a:endParaRPr lang="en-US" altLang="ja-JP" sz="4800" b="1" dirty="0" smtClean="0">
              <a:solidFill>
                <a:srgbClr val="FF0000"/>
              </a:solidFill>
              <a:latin typeface="+mj-ea"/>
            </a:endParaRPr>
          </a:p>
          <a:p>
            <a:pPr marL="0" indent="0" algn="ctr">
              <a:buNone/>
            </a:pPr>
            <a:r>
              <a:rPr lang="en-US" altLang="ja-JP" sz="4800" b="1" dirty="0">
                <a:solidFill>
                  <a:schemeClr val="bg1"/>
                </a:solidFill>
                <a:latin typeface="+mj-ea"/>
              </a:rPr>
              <a:t>5/1</a:t>
            </a:r>
            <a:r>
              <a:rPr lang="ja-JP" altLang="en-US" sz="4800" b="1" dirty="0" smtClean="0">
                <a:solidFill>
                  <a:schemeClr val="bg1"/>
                </a:solidFill>
                <a:latin typeface="+mj-ea"/>
              </a:rPr>
              <a:t>（土）診察致します。</a:t>
            </a:r>
            <a:endParaRPr lang="en-US" altLang="ja-JP" sz="4800" b="1" dirty="0">
              <a:solidFill>
                <a:schemeClr val="bg1"/>
              </a:solidFill>
              <a:latin typeface="+mj-ea"/>
            </a:endParaRPr>
          </a:p>
          <a:p>
            <a:pPr marL="0" indent="0" algn="ctr">
              <a:buNone/>
            </a:pPr>
            <a:r>
              <a:rPr lang="en-US" altLang="ja-JP" sz="4800" b="1" dirty="0" smtClean="0">
                <a:solidFill>
                  <a:srgbClr val="FF0000"/>
                </a:solidFill>
                <a:latin typeface="+mj-ea"/>
              </a:rPr>
              <a:t>5/2</a:t>
            </a:r>
            <a:r>
              <a:rPr lang="ja-JP" altLang="en-US" sz="4800" b="1" dirty="0" smtClean="0">
                <a:solidFill>
                  <a:srgbClr val="FF0000"/>
                </a:solidFill>
                <a:latin typeface="+mj-ea"/>
              </a:rPr>
              <a:t>（</a:t>
            </a:r>
            <a:r>
              <a:rPr lang="ja-JP" altLang="en-US" sz="4800" b="1" dirty="0" smtClean="0">
                <a:solidFill>
                  <a:srgbClr val="FF0000"/>
                </a:solidFill>
                <a:latin typeface="+mj-ea"/>
              </a:rPr>
              <a:t>日）～</a:t>
            </a:r>
            <a:r>
              <a:rPr lang="en-US" altLang="ja-JP" sz="4800" b="1" dirty="0" smtClean="0">
                <a:solidFill>
                  <a:srgbClr val="FF0000"/>
                </a:solidFill>
                <a:latin typeface="+mj-ea"/>
              </a:rPr>
              <a:t>5/6</a:t>
            </a:r>
            <a:r>
              <a:rPr lang="en-US" altLang="ja-JP" sz="4800" b="1" dirty="0" smtClean="0">
                <a:solidFill>
                  <a:srgbClr val="FF0000"/>
                </a:solidFill>
                <a:latin typeface="+mj-ea"/>
              </a:rPr>
              <a:t>(</a:t>
            </a:r>
            <a:r>
              <a:rPr lang="ja-JP" altLang="en-US" sz="4800" b="1" dirty="0" smtClean="0">
                <a:solidFill>
                  <a:srgbClr val="FF0000"/>
                </a:solidFill>
                <a:latin typeface="+mj-ea"/>
              </a:rPr>
              <a:t>木</a:t>
            </a:r>
            <a:r>
              <a:rPr lang="en-US" altLang="ja-JP" sz="4800" b="1" dirty="0" smtClean="0">
                <a:solidFill>
                  <a:srgbClr val="FF0000"/>
                </a:solidFill>
                <a:latin typeface="+mj-ea"/>
              </a:rPr>
              <a:t>)</a:t>
            </a:r>
            <a:r>
              <a:rPr lang="ja-JP" altLang="en-US" sz="4800" b="1" dirty="0" smtClean="0">
                <a:solidFill>
                  <a:srgbClr val="FF0000"/>
                </a:solidFill>
                <a:latin typeface="+mj-ea"/>
              </a:rPr>
              <a:t>休診</a:t>
            </a:r>
            <a:endParaRPr lang="en-US" altLang="ja-JP" sz="4800" b="1" dirty="0" smtClean="0">
              <a:solidFill>
                <a:srgbClr val="FF0000"/>
              </a:solidFill>
              <a:latin typeface="+mj-ea"/>
            </a:endParaRPr>
          </a:p>
          <a:p>
            <a:pPr marL="0" indent="0" algn="ctr">
              <a:buNone/>
            </a:pPr>
            <a:r>
              <a:rPr lang="ja-JP" altLang="en-US" sz="4800" b="1" dirty="0" smtClean="0">
                <a:solidFill>
                  <a:schemeClr val="bg1"/>
                </a:solidFill>
                <a:latin typeface="+mj-ea"/>
              </a:rPr>
              <a:t>　　　</a:t>
            </a:r>
            <a:r>
              <a:rPr lang="en-US" altLang="ja-JP" sz="4800" b="1" dirty="0" smtClean="0">
                <a:solidFill>
                  <a:schemeClr val="bg1"/>
                </a:solidFill>
                <a:latin typeface="+mj-ea"/>
              </a:rPr>
              <a:t>5/7(</a:t>
            </a:r>
            <a:r>
              <a:rPr lang="ja-JP" altLang="en-US" sz="4800" b="1" dirty="0" smtClean="0">
                <a:solidFill>
                  <a:schemeClr val="bg1"/>
                </a:solidFill>
                <a:latin typeface="+mj-ea"/>
              </a:rPr>
              <a:t>金</a:t>
            </a:r>
            <a:r>
              <a:rPr lang="en-US" altLang="ja-JP" sz="4800" b="1" dirty="0" smtClean="0">
                <a:solidFill>
                  <a:schemeClr val="bg1"/>
                </a:solidFill>
                <a:latin typeface="+mj-ea"/>
              </a:rPr>
              <a:t>)</a:t>
            </a:r>
            <a:r>
              <a:rPr lang="ja-JP" altLang="en-US" sz="4800" b="1" dirty="0" smtClean="0">
                <a:solidFill>
                  <a:schemeClr val="bg1"/>
                </a:solidFill>
                <a:latin typeface="+mj-ea"/>
              </a:rPr>
              <a:t>～通常通り診療致します。</a:t>
            </a:r>
            <a:endParaRPr lang="en-US" altLang="ja-JP" sz="4800" dirty="0" smtClean="0">
              <a:solidFill>
                <a:schemeClr val="bg1"/>
              </a:solidFill>
              <a:latin typeface="+mj-ea"/>
            </a:endParaRPr>
          </a:p>
          <a:p>
            <a:pPr marL="0" indent="0">
              <a:buNone/>
            </a:pPr>
            <a:r>
              <a:rPr lang="ja-JP" altLang="en-US" sz="4800" dirty="0"/>
              <a:t>　</a:t>
            </a:r>
            <a:r>
              <a:rPr lang="ja-JP" altLang="en-US" sz="4800" dirty="0" smtClean="0"/>
              <a:t>　</a:t>
            </a:r>
            <a:r>
              <a:rPr lang="ja-JP" altLang="en-US" sz="4800" dirty="0" smtClean="0"/>
              <a:t>　   </a:t>
            </a:r>
            <a:r>
              <a:rPr lang="ja-JP" altLang="en-US" sz="4800" b="1" dirty="0" smtClean="0">
                <a:solidFill>
                  <a:schemeClr val="bg1"/>
                </a:solidFill>
              </a:rPr>
              <a:t>よろしくお願いいたします。</a:t>
            </a:r>
            <a:endParaRPr lang="en-US" altLang="ja-JP" sz="4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1922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イオン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1193</TotalTime>
  <Words>6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Century Gothic</vt:lpstr>
      <vt:lpstr>Wingdings 3</vt:lpstr>
      <vt:lpstr>イオン</vt:lpstr>
      <vt:lpstr>ＧW期間の診療の ご案内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井上 佐智子</dc:creator>
  <cp:lastModifiedBy>井上 佐智子</cp:lastModifiedBy>
  <cp:revision>28</cp:revision>
  <cp:lastPrinted>2020-04-17T01:50:25Z</cp:lastPrinted>
  <dcterms:created xsi:type="dcterms:W3CDTF">2019-12-19T05:32:43Z</dcterms:created>
  <dcterms:modified xsi:type="dcterms:W3CDTF">2021-04-13T02:50:58Z</dcterms:modified>
</cp:coreProperties>
</file>