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56" r:id="rId2"/>
  </p:sldIdLst>
  <p:sldSz cx="12192000" cy="6858000"/>
  <p:notesSz cx="6742113" cy="98758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25037558-6F0C-41F5-8EF0-A1B170BE201F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77E66807-B1E4-4E4F-8C05-15174396B4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664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66807-B1E4-4E4F-8C05-15174396B4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28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06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1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007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4461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33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329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778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428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4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17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60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25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09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73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5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69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84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E18693-EA5E-4CC7-BCF2-1A92D23B8DC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143D6C-53F8-4328-88B1-438FD4796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62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5942" y="279400"/>
            <a:ext cx="7542212" cy="163830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kumimoji="1" lang="ja-JP" alt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</a:t>
            </a:r>
            <a:r>
              <a:rPr kumimoji="1" lang="ja-JP" alt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の診療のご案内</a:t>
            </a:r>
            <a:endParaRPr kumimoji="1" lang="ja-JP" alt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07186" y="2476500"/>
            <a:ext cx="9419724" cy="37973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altLang="ja-JP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</a:t>
            </a:r>
            <a:r>
              <a:rPr lang="en-US" altLang="ja-JP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5</a:t>
            </a:r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日</a:t>
            </a:r>
            <a:r>
              <a:rPr lang="en-US" altLang="ja-JP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(</a:t>
            </a:r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火）は</a:t>
            </a:r>
            <a:r>
              <a:rPr lang="ja-JP" altLang="en-US" sz="4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保育</a:t>
            </a:r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園の検診の為</a:t>
            </a:r>
            <a:endParaRPr lang="en-US" altLang="ja-JP" sz="4800" b="1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午前</a:t>
            </a:r>
            <a:r>
              <a:rPr lang="en-US" altLang="ja-JP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：</a:t>
            </a:r>
            <a:r>
              <a:rPr lang="en-US" altLang="ja-JP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30</a:t>
            </a:r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より診療致します。</a:t>
            </a:r>
            <a:endParaRPr lang="en-US" altLang="ja-JP" sz="4800" b="1" dirty="0" smtClean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lang="ja-JP" altLang="en-US" sz="4800" b="1" dirty="0" smtClean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その他は通常</a:t>
            </a:r>
            <a:r>
              <a:rPr lang="ja-JP" altLang="en-US" sz="4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通り診療致します。</a:t>
            </a:r>
          </a:p>
          <a:p>
            <a:pPr algn="ctr"/>
            <a:endParaRPr lang="ja-JP" altLang="en-US" sz="11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/>
            <a:r>
              <a:rPr lang="en-US" altLang="ja-JP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lang="ja-JP" altLang="en-US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休診日　水・日・祝日・木曜</a:t>
            </a:r>
            <a:r>
              <a:rPr lang="en-US" altLang="ja-JP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PM</a:t>
            </a:r>
          </a:p>
          <a:p>
            <a:pPr algn="ctr"/>
            <a:r>
              <a:rPr lang="ja-JP" altLang="en-US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      </a:t>
            </a:r>
            <a:r>
              <a:rPr lang="ja-JP" altLang="en-US" sz="3500" b="1" dirty="0" smtClean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月曜</a:t>
            </a:r>
            <a:r>
              <a:rPr lang="en-US" altLang="ja-JP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14</a:t>
            </a:r>
            <a:r>
              <a:rPr lang="ja-JP" altLang="en-US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時～</a:t>
            </a:r>
            <a:r>
              <a:rPr lang="en-US" altLang="ja-JP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15</a:t>
            </a:r>
            <a:r>
              <a:rPr lang="ja-JP" altLang="en-US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時</a:t>
            </a:r>
          </a:p>
          <a:p>
            <a:pPr algn="ctr"/>
            <a:r>
              <a:rPr lang="ja-JP" altLang="en-US" sz="3500" b="1" dirty="0">
                <a:solidFill>
                  <a:schemeClr val="accent1">
                    <a:lumMod val="75000"/>
                  </a:schemeClr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宜しくお願い申し上げます。</a:t>
            </a:r>
          </a:p>
          <a:p>
            <a:pPr algn="ctr"/>
            <a:endParaRPr kumimoji="1" lang="ja-JP" altLang="en-US" sz="35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8779813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180</TotalTime>
  <Words>39</Words>
  <Application>Microsoft Office PowerPoint</Application>
  <PresentationFormat>ワイド画面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UDP明朝 Medium</vt:lpstr>
      <vt:lpstr>ＭＳ Ｐゴシック</vt:lpstr>
      <vt:lpstr>メイリオ</vt:lpstr>
      <vt:lpstr>Calibri</vt:lpstr>
      <vt:lpstr>Century Gothic</vt:lpstr>
      <vt:lpstr>Wingdings 3</vt:lpstr>
      <vt:lpstr>スライス</vt:lpstr>
      <vt:lpstr>10月の診療のご案内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11月の診療のご案内</dc:title>
  <dc:creator>井上 佐智子</dc:creator>
  <cp:lastModifiedBy>井上 佐智子</cp:lastModifiedBy>
  <cp:revision>13</cp:revision>
  <cp:lastPrinted>2020-10-29T05:32:22Z</cp:lastPrinted>
  <dcterms:created xsi:type="dcterms:W3CDTF">2019-10-08T02:30:43Z</dcterms:created>
  <dcterms:modified xsi:type="dcterms:W3CDTF">2021-09-09T00:59:06Z</dcterms:modified>
</cp:coreProperties>
</file>