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"/>
  </p:notesMasterIdLst>
  <p:sldIdLst>
    <p:sldId id="256" r:id="rId2"/>
  </p:sldIdLst>
  <p:sldSz cx="12192000" cy="6858000"/>
  <p:notesSz cx="6742113" cy="98758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2165" cy="495778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8359" y="0"/>
            <a:ext cx="2922164" cy="495778"/>
          </a:xfrm>
          <a:prstGeom prst="rect">
            <a:avLst/>
          </a:prstGeom>
        </p:spPr>
        <p:txBody>
          <a:bodyPr vert="horz" lIns="91522" tIns="45761" rIns="91522" bIns="45761" rtlCol="0"/>
          <a:lstStyle>
            <a:lvl1pPr algn="r">
              <a:defRPr sz="1200"/>
            </a:lvl1pPr>
          </a:lstStyle>
          <a:p>
            <a:fld id="{25037558-6F0C-41F5-8EF0-A1B170BE201F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22" tIns="45761" rIns="91522" bIns="457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735" y="4752797"/>
            <a:ext cx="5394644" cy="3888362"/>
          </a:xfrm>
          <a:prstGeom prst="rect">
            <a:avLst/>
          </a:prstGeom>
        </p:spPr>
        <p:txBody>
          <a:bodyPr vert="horz" lIns="91522" tIns="45761" rIns="91522" bIns="4576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80060"/>
            <a:ext cx="2922165" cy="495778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8359" y="9380060"/>
            <a:ext cx="2922164" cy="495778"/>
          </a:xfrm>
          <a:prstGeom prst="rect">
            <a:avLst/>
          </a:prstGeom>
        </p:spPr>
        <p:txBody>
          <a:bodyPr vert="horz" lIns="91522" tIns="45761" rIns="91522" bIns="45761" rtlCol="0" anchor="b"/>
          <a:lstStyle>
            <a:lvl1pPr algn="r">
              <a:defRPr sz="1200"/>
            </a:lvl1pPr>
          </a:lstStyle>
          <a:p>
            <a:fld id="{77E66807-B1E4-4E4F-8C05-15174396B4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8664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66807-B1E4-4E4F-8C05-15174396B45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0282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8693-EA5E-4CC7-BCF2-1A92D23B8D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43D6C-53F8-4328-88B1-438FD4796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9063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8693-EA5E-4CC7-BCF2-1A92D23B8D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43D6C-53F8-4328-88B1-438FD4796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61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8693-EA5E-4CC7-BCF2-1A92D23B8D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43D6C-53F8-4328-88B1-438FD4796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1007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8693-EA5E-4CC7-BCF2-1A92D23B8D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43D6C-53F8-4328-88B1-438FD4796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4461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8693-EA5E-4CC7-BCF2-1A92D23B8D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43D6C-53F8-4328-88B1-438FD4796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333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8693-EA5E-4CC7-BCF2-1A92D23B8D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43D6C-53F8-4328-88B1-438FD4796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83299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8693-EA5E-4CC7-BCF2-1A92D23B8D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43D6C-53F8-4328-88B1-438FD4796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778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8693-EA5E-4CC7-BCF2-1A92D23B8D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43D6C-53F8-4328-88B1-438FD4796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74289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8693-EA5E-4CC7-BCF2-1A92D23B8D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43D6C-53F8-4328-88B1-438FD4796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042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8693-EA5E-4CC7-BCF2-1A92D23B8D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43D6C-53F8-4328-88B1-438FD4796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17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8693-EA5E-4CC7-BCF2-1A92D23B8D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43D6C-53F8-4328-88B1-438FD4796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600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8693-EA5E-4CC7-BCF2-1A92D23B8D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43D6C-53F8-4328-88B1-438FD4796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253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8693-EA5E-4CC7-BCF2-1A92D23B8D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43D6C-53F8-4328-88B1-438FD4796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5094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8693-EA5E-4CC7-BCF2-1A92D23B8D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43D6C-53F8-4328-88B1-438FD4796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737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8693-EA5E-4CC7-BCF2-1A92D23B8D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43D6C-53F8-4328-88B1-438FD4796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855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8693-EA5E-4CC7-BCF2-1A92D23B8D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43D6C-53F8-4328-88B1-438FD4796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696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18693-EA5E-4CC7-BCF2-1A92D23B8D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43D6C-53F8-4328-88B1-438FD4796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844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2E18693-EA5E-4CC7-BCF2-1A92D23B8DC4}" type="datetimeFigureOut">
              <a:rPr kumimoji="1" lang="ja-JP" altLang="en-US" smtClean="0"/>
              <a:t>2021/9/9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F143D6C-53F8-4328-88B1-438FD4796B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624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umimoji="1"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145942" y="279400"/>
            <a:ext cx="7542212" cy="1638300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5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10</a:t>
            </a:r>
            <a:r>
              <a:rPr kumimoji="1" lang="ja-JP" altLang="en-US" sz="5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月</a:t>
            </a:r>
            <a:r>
              <a:rPr kumimoji="1" lang="ja-JP" altLang="en-US" sz="5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の診療のご案内</a:t>
            </a:r>
            <a:endParaRPr kumimoji="1" lang="ja-JP" altLang="en-US" sz="5400" b="1" dirty="0">
              <a:solidFill>
                <a:schemeClr val="accent1">
                  <a:lumMod val="60000"/>
                  <a:lumOff val="40000"/>
                </a:schemeClr>
              </a:solidFill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07186" y="2476500"/>
            <a:ext cx="9419724" cy="37973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altLang="ja-JP" sz="4800" b="1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10</a:t>
            </a:r>
            <a:r>
              <a:rPr lang="ja-JP" altLang="en-US" sz="4800" b="1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月</a:t>
            </a:r>
            <a:r>
              <a:rPr lang="en-US" altLang="ja-JP" sz="4800" b="1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5</a:t>
            </a:r>
            <a:r>
              <a:rPr lang="ja-JP" altLang="en-US" sz="4800" b="1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日</a:t>
            </a:r>
            <a:r>
              <a:rPr lang="en-US" altLang="ja-JP" sz="4800" b="1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(</a:t>
            </a:r>
            <a:r>
              <a:rPr lang="ja-JP" altLang="en-US" sz="4800" b="1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火）は</a:t>
            </a:r>
            <a:r>
              <a:rPr lang="ja-JP" altLang="en-US" sz="48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保育</a:t>
            </a:r>
            <a:r>
              <a:rPr lang="ja-JP" altLang="en-US" sz="4800" b="1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園の検診の為</a:t>
            </a:r>
            <a:endParaRPr lang="en-US" altLang="ja-JP" sz="4800" b="1" dirty="0" smtClean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lang="ja-JP" altLang="en-US" sz="4800" b="1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午前</a:t>
            </a:r>
            <a:r>
              <a:rPr lang="en-US" altLang="ja-JP" sz="4800" b="1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10</a:t>
            </a:r>
            <a:r>
              <a:rPr lang="ja-JP" altLang="en-US" sz="4800" b="1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：</a:t>
            </a:r>
            <a:r>
              <a:rPr lang="en-US" altLang="ja-JP" sz="4800" b="1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30</a:t>
            </a:r>
            <a:r>
              <a:rPr lang="ja-JP" altLang="en-US" sz="4800" b="1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より診療致します。</a:t>
            </a:r>
            <a:endParaRPr lang="en-US" altLang="ja-JP" sz="4800" b="1" dirty="0" smtClean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lang="ja-JP" altLang="en-US" sz="4800" b="1" dirty="0" smtClean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その他は通常</a:t>
            </a:r>
            <a:r>
              <a:rPr lang="ja-JP" altLang="en-US" sz="4800" b="1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通り診療致します。</a:t>
            </a:r>
          </a:p>
          <a:p>
            <a:pPr algn="ctr"/>
            <a:endParaRPr lang="ja-JP" altLang="en-US" sz="11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  <a:p>
            <a:pPr algn="ctr"/>
            <a:r>
              <a:rPr lang="en-US" altLang="ja-JP" sz="3500" b="1" dirty="0">
                <a:solidFill>
                  <a:schemeClr val="accent1">
                    <a:lumMod val="75000"/>
                  </a:schemeClr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※</a:t>
            </a:r>
            <a:r>
              <a:rPr lang="ja-JP" altLang="en-US" sz="3500" b="1" dirty="0">
                <a:solidFill>
                  <a:schemeClr val="accent1">
                    <a:lumMod val="75000"/>
                  </a:schemeClr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休診日　水・日・祝日・木曜</a:t>
            </a:r>
            <a:r>
              <a:rPr lang="en-US" altLang="ja-JP" sz="3500" b="1" dirty="0">
                <a:solidFill>
                  <a:schemeClr val="accent1">
                    <a:lumMod val="75000"/>
                  </a:schemeClr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PM</a:t>
            </a:r>
          </a:p>
          <a:p>
            <a:pPr algn="ctr"/>
            <a:r>
              <a:rPr lang="ja-JP" altLang="en-US" sz="3500" b="1" dirty="0">
                <a:solidFill>
                  <a:schemeClr val="accent1">
                    <a:lumMod val="75000"/>
                  </a:schemeClr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      </a:t>
            </a:r>
            <a:r>
              <a:rPr lang="ja-JP" altLang="en-US" sz="3500" b="1" dirty="0" smtClean="0">
                <a:solidFill>
                  <a:schemeClr val="accent1">
                    <a:lumMod val="75000"/>
                  </a:schemeClr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月曜</a:t>
            </a:r>
            <a:r>
              <a:rPr lang="en-US" altLang="ja-JP" sz="3500" b="1" dirty="0">
                <a:solidFill>
                  <a:schemeClr val="accent1">
                    <a:lumMod val="75000"/>
                  </a:schemeClr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14</a:t>
            </a:r>
            <a:r>
              <a:rPr lang="ja-JP" altLang="en-US" sz="3500" b="1" dirty="0">
                <a:solidFill>
                  <a:schemeClr val="accent1">
                    <a:lumMod val="75000"/>
                  </a:schemeClr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時～</a:t>
            </a:r>
            <a:r>
              <a:rPr lang="en-US" altLang="ja-JP" sz="3500" b="1" dirty="0">
                <a:solidFill>
                  <a:schemeClr val="accent1">
                    <a:lumMod val="75000"/>
                  </a:schemeClr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15</a:t>
            </a:r>
            <a:r>
              <a:rPr lang="ja-JP" altLang="en-US" sz="3500" b="1" dirty="0">
                <a:solidFill>
                  <a:schemeClr val="accent1">
                    <a:lumMod val="75000"/>
                  </a:schemeClr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時</a:t>
            </a:r>
          </a:p>
          <a:p>
            <a:pPr algn="ctr"/>
            <a:r>
              <a:rPr lang="ja-JP" altLang="en-US" sz="3500" b="1" dirty="0">
                <a:solidFill>
                  <a:schemeClr val="accent1">
                    <a:lumMod val="75000"/>
                  </a:schemeClr>
                </a:solidFill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　　宜しくお願い申し上げます。</a:t>
            </a:r>
          </a:p>
          <a:p>
            <a:pPr algn="ctr"/>
            <a:endParaRPr kumimoji="1" lang="ja-JP" altLang="en-US" sz="3500" b="1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8779813"/>
      </p:ext>
    </p:extLst>
  </p:cSld>
  <p:clrMapOvr>
    <a:masterClrMapping/>
  </p:clrMapOvr>
</p:sld>
</file>

<file path=ppt/theme/theme1.xml><?xml version="1.0" encoding="utf-8"?>
<a:theme xmlns:a="http://schemas.openxmlformats.org/drawingml/2006/main" name="スライス">
  <a:themeElements>
    <a:clrScheme name="スライス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スライス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スライ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180</TotalTime>
  <Words>39</Words>
  <Application>Microsoft Office PowerPoint</Application>
  <PresentationFormat>ワイド画面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UDP明朝 Medium</vt:lpstr>
      <vt:lpstr>ＭＳ Ｐゴシック</vt:lpstr>
      <vt:lpstr>メイリオ</vt:lpstr>
      <vt:lpstr>Calibri</vt:lpstr>
      <vt:lpstr>Century Gothic</vt:lpstr>
      <vt:lpstr>Wingdings 3</vt:lpstr>
      <vt:lpstr>スライス</vt:lpstr>
      <vt:lpstr>10月の診療のご案内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11月の診療のご案内</dc:title>
  <dc:creator>井上 佐智子</dc:creator>
  <cp:lastModifiedBy>井上 佐智子</cp:lastModifiedBy>
  <cp:revision>13</cp:revision>
  <cp:lastPrinted>2020-10-29T05:32:22Z</cp:lastPrinted>
  <dcterms:created xsi:type="dcterms:W3CDTF">2019-10-08T02:30:43Z</dcterms:created>
  <dcterms:modified xsi:type="dcterms:W3CDTF">2021-09-09T00:59:06Z</dcterms:modified>
</cp:coreProperties>
</file>