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56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8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498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997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640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99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87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48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43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48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36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6313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556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60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391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62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34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kumimoji="1"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kumimoji="1"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50882" y="-1"/>
            <a:ext cx="10058400" cy="573712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kumimoji="1" lang="ja-JP" altLang="en-US" sz="6600" b="1" dirty="0" smtClean="0">
                <a:solidFill>
                  <a:schemeClr val="accent1">
                    <a:lumMod val="75000"/>
                  </a:schemeClr>
                </a:solidFill>
              </a:rPr>
              <a:t>月</a:t>
            </a:r>
            <a:r>
              <a:rPr kumimoji="1" lang="ja-JP" altLang="en-US" sz="6600" dirty="0" smtClean="0">
                <a:solidFill>
                  <a:schemeClr val="accent1">
                    <a:lumMod val="75000"/>
                  </a:schemeClr>
                </a:solidFill>
              </a:rPr>
              <a:t>の</a:t>
            </a:r>
            <a:r>
              <a:rPr kumimoji="1" lang="ja-JP" altLang="en-US" sz="6600" dirty="0" smtClean="0">
                <a:solidFill>
                  <a:schemeClr val="accent1">
                    <a:lumMod val="75000"/>
                  </a:schemeClr>
                </a:solidFill>
              </a:rPr>
              <a:t>診療</a:t>
            </a:r>
            <a:r>
              <a:rPr lang="ja-JP" altLang="en-US" sz="6600" dirty="0" smtClean="0">
                <a:solidFill>
                  <a:schemeClr val="accent1">
                    <a:lumMod val="75000"/>
                  </a:schemeClr>
                </a:solidFill>
              </a:rPr>
              <a:t>案内</a:t>
            </a:r>
            <a:r>
              <a:rPr lang="en-US" altLang="ja-JP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49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ja-JP" altLang="en-US" sz="4900" b="1" dirty="0" smtClean="0">
                <a:solidFill>
                  <a:schemeClr val="accent1">
                    <a:lumMod val="75000"/>
                  </a:schemeClr>
                </a:solidFill>
              </a:rPr>
              <a:t>月</a:t>
            </a:r>
            <a:r>
              <a:rPr lang="en-US" altLang="ja-JP" sz="49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ja-JP" altLang="en-US" sz="4900" b="1" dirty="0" smtClean="0">
                <a:solidFill>
                  <a:schemeClr val="accent1">
                    <a:lumMod val="75000"/>
                  </a:schemeClr>
                </a:solidFill>
              </a:rPr>
              <a:t>日（月）～</a:t>
            </a:r>
            <a:r>
              <a:rPr lang="en-US" altLang="ja-JP" sz="49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ja-JP" altLang="en-US" sz="4900" b="1" dirty="0" smtClean="0">
                <a:solidFill>
                  <a:schemeClr val="accent1">
                    <a:lumMod val="75000"/>
                  </a:schemeClr>
                </a:solidFill>
              </a:rPr>
              <a:t>月</a:t>
            </a:r>
            <a:r>
              <a:rPr lang="en-US" altLang="ja-JP" sz="4900" b="1" dirty="0" smtClean="0">
                <a:solidFill>
                  <a:schemeClr val="accent1">
                    <a:lumMod val="75000"/>
                  </a:schemeClr>
                </a:solidFill>
              </a:rPr>
              <a:t>13</a:t>
            </a:r>
            <a:r>
              <a:rPr lang="ja-JP" altLang="en-US" sz="4900" b="1" dirty="0" smtClean="0">
                <a:solidFill>
                  <a:schemeClr val="accent1">
                    <a:lumMod val="75000"/>
                  </a:schemeClr>
                </a:solidFill>
              </a:rPr>
              <a:t>日（土）　お盆休み</a:t>
            </a:r>
            <a:r>
              <a:rPr lang="en-US" altLang="ja-JP" sz="49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49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ja-JP" altLang="en-US" sz="4000" dirty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en-US" altLang="ja-JP" sz="4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ja-JP" altLang="en-US" sz="4000" b="1" dirty="0" smtClean="0"/>
              <a:t>上記以外は通常通診察致します。</a:t>
            </a:r>
            <a:r>
              <a:rPr lang="en-US" altLang="ja-JP" sz="4000" b="1" dirty="0" smtClean="0"/>
              <a:t/>
            </a:r>
            <a:br>
              <a:rPr lang="en-US" altLang="ja-JP" sz="4000" b="1" dirty="0" smtClean="0"/>
            </a:br>
            <a:r>
              <a:rPr lang="en-US" altLang="ja-JP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altLang="ja-JP" sz="6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altLang="ja-JP" sz="6600" dirty="0">
                <a:solidFill>
                  <a:schemeClr val="accent1">
                    <a:lumMod val="75000"/>
                  </a:schemeClr>
                </a:solidFill>
              </a:rPr>
            </a:br>
            <a:endParaRPr kumimoji="1" lang="ja-JP" altLang="en-US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body" sz="half" idx="2"/>
          </p:nvPr>
        </p:nvSpPr>
        <p:spPr>
          <a:xfrm>
            <a:off x="1908520" y="4155721"/>
            <a:ext cx="8743123" cy="1879600"/>
          </a:xfrm>
        </p:spPr>
        <p:txBody>
          <a:bodyPr>
            <a:noAutofit/>
          </a:bodyPr>
          <a:lstStyle/>
          <a:p>
            <a:r>
              <a:rPr kumimoji="1" lang="ja-JP" altLang="en-US" sz="4800" dirty="0" smtClean="0"/>
              <a:t>　</a:t>
            </a:r>
            <a:r>
              <a:rPr lang="en-US" altLang="ja-JP" sz="3600" dirty="0" smtClean="0"/>
              <a:t>※</a:t>
            </a:r>
            <a:r>
              <a:rPr lang="ja-JP" altLang="en-US" sz="3600" dirty="0" smtClean="0"/>
              <a:t>その他</a:t>
            </a:r>
            <a:r>
              <a:rPr lang="ja-JP" altLang="en-US" sz="3600" dirty="0" smtClean="0">
                <a:solidFill>
                  <a:srgbClr val="FF0000"/>
                </a:solidFill>
              </a:rPr>
              <a:t>休診日</a:t>
            </a:r>
            <a:r>
              <a:rPr lang="ja-JP" altLang="en-US" sz="3600" dirty="0" smtClean="0"/>
              <a:t>：水・日・祝日・木曜</a:t>
            </a:r>
            <a:r>
              <a:rPr lang="en-US" altLang="ja-JP" sz="3600" dirty="0" smtClean="0"/>
              <a:t>PM</a:t>
            </a:r>
          </a:p>
          <a:p>
            <a:r>
              <a:rPr lang="ja-JP" altLang="en-US" sz="3600" dirty="0" smtClean="0"/>
              <a:t>　      　　　　　</a:t>
            </a:r>
            <a:r>
              <a:rPr lang="ja-JP" altLang="en-US" sz="3600" dirty="0" smtClean="0"/>
              <a:t>　月曜</a:t>
            </a:r>
            <a:r>
              <a:rPr lang="en-US" altLang="ja-JP" sz="3600" dirty="0" smtClean="0"/>
              <a:t>14</a:t>
            </a:r>
            <a:r>
              <a:rPr lang="ja-JP" altLang="en-US" sz="3600" dirty="0" smtClean="0"/>
              <a:t>時～</a:t>
            </a:r>
            <a:r>
              <a:rPr lang="en-US" altLang="ja-JP" sz="3600" dirty="0" smtClean="0"/>
              <a:t>15</a:t>
            </a:r>
            <a:r>
              <a:rPr lang="ja-JP" altLang="en-US" sz="3600" dirty="0" smtClean="0"/>
              <a:t>時</a:t>
            </a:r>
            <a:endParaRPr lang="en-US" altLang="ja-JP" sz="3600" dirty="0" smtClean="0"/>
          </a:p>
          <a:p>
            <a:r>
              <a:rPr kumimoji="1" lang="ja-JP" altLang="en-US" sz="4400" b="1" dirty="0" smtClean="0">
                <a:solidFill>
                  <a:schemeClr val="accent1">
                    <a:lumMod val="75000"/>
                  </a:schemeClr>
                </a:solidFill>
              </a:rPr>
              <a:t>　宜しくお願い申し上げます。</a:t>
            </a:r>
            <a:endParaRPr kumimoji="1" lang="ja-JP" alt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8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しずく">
  <a:themeElements>
    <a:clrScheme name="しず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しず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しず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しずく</Template>
  <TotalTime>80</TotalTime>
  <Words>0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Tw Cen MT</vt:lpstr>
      <vt:lpstr>Arial</vt:lpstr>
      <vt:lpstr>しずく</vt:lpstr>
      <vt:lpstr>   8月の診療案内  8月8日（月）～8月13日（土）　お盆休み 　 上記以外は通常通診察致します。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６月の診療のお知らせ</dc:title>
  <dc:creator>井上 佐智子</dc:creator>
  <cp:lastModifiedBy>井上 佐智子</cp:lastModifiedBy>
  <cp:revision>11</cp:revision>
  <cp:lastPrinted>2022-07-08T06:01:25Z</cp:lastPrinted>
  <dcterms:created xsi:type="dcterms:W3CDTF">2020-05-26T01:00:49Z</dcterms:created>
  <dcterms:modified xsi:type="dcterms:W3CDTF">2022-07-08T06:01:28Z</dcterms:modified>
</cp:coreProperties>
</file>