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2" r:id="rId1"/>
  </p:sldMasterIdLst>
  <p:sldIdLst>
    <p:sldId id="256" r:id="rId2"/>
  </p:sldIdLst>
  <p:sldSz cx="12192000" cy="6858000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0246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84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660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7678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389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8926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835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9379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23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6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894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4938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188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83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3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9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93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334D819-9F07-4261-B09B-9E467E5D9002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929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1188" y="188397"/>
            <a:ext cx="9084413" cy="1219062"/>
          </a:xfrm>
        </p:spPr>
        <p:txBody>
          <a:bodyPr>
            <a:normAutofit/>
          </a:bodyPr>
          <a:lstStyle/>
          <a:p>
            <a:pPr algn="ctr"/>
            <a:r>
              <a:rPr lang="en-US" altLang="ja-JP" sz="6600" b="1" dirty="0">
                <a:solidFill>
                  <a:srgbClr val="FFC000"/>
                </a:solidFill>
              </a:rPr>
              <a:t>11</a:t>
            </a:r>
            <a:r>
              <a:rPr kumimoji="1" lang="ja-JP" altLang="en-US" sz="6600" b="1" dirty="0">
                <a:solidFill>
                  <a:srgbClr val="FFC000"/>
                </a:solidFill>
              </a:rPr>
              <a:t>月</a:t>
            </a:r>
            <a:r>
              <a:rPr kumimoji="1" lang="ja-JP" altLang="en-US" sz="6600" dirty="0">
                <a:solidFill>
                  <a:srgbClr val="FFC000"/>
                </a:solidFill>
              </a:rPr>
              <a:t>の診療のお知らせ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body" idx="1"/>
          </p:nvPr>
        </p:nvSpPr>
        <p:spPr>
          <a:xfrm>
            <a:off x="1431188" y="2866768"/>
            <a:ext cx="9232694" cy="3802835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6000" dirty="0"/>
              <a:t>通常通り診療いたします</a:t>
            </a:r>
            <a:r>
              <a:rPr kumimoji="1" lang="ja-JP" altLang="en-US" sz="3600" dirty="0"/>
              <a:t>。</a:t>
            </a:r>
            <a:endParaRPr kumimoji="1" lang="en-US" altLang="ja-JP" sz="3600" dirty="0"/>
          </a:p>
          <a:p>
            <a:pPr algn="ctr"/>
            <a:r>
              <a:rPr lang="en-US" altLang="ja-JP" sz="3600" dirty="0"/>
              <a:t>※</a:t>
            </a:r>
            <a:r>
              <a:rPr lang="ja-JP" altLang="en-US" sz="3600" dirty="0">
                <a:solidFill>
                  <a:srgbClr val="FF0000"/>
                </a:solidFill>
              </a:rPr>
              <a:t>休診日</a:t>
            </a:r>
            <a:r>
              <a:rPr lang="ja-JP" altLang="en-US" sz="3600" dirty="0"/>
              <a:t>　水・日・祝日・木曜</a:t>
            </a:r>
            <a:r>
              <a:rPr lang="en-US" altLang="ja-JP" sz="3600" dirty="0"/>
              <a:t>PM</a:t>
            </a:r>
          </a:p>
          <a:p>
            <a:pPr algn="ctr"/>
            <a:r>
              <a:rPr lang="ja-JP" altLang="en-US" sz="3600" dirty="0"/>
              <a:t>　      　　　月曜</a:t>
            </a:r>
            <a:r>
              <a:rPr lang="en-US" altLang="ja-JP" sz="3600" dirty="0"/>
              <a:t>14</a:t>
            </a:r>
            <a:r>
              <a:rPr lang="ja-JP" altLang="en-US" sz="3600" dirty="0"/>
              <a:t>時～</a:t>
            </a:r>
            <a:r>
              <a:rPr lang="en-US" altLang="ja-JP" sz="3600" dirty="0"/>
              <a:t>15</a:t>
            </a:r>
            <a:r>
              <a:rPr lang="ja-JP" altLang="en-US" sz="3600" dirty="0"/>
              <a:t>時</a:t>
            </a:r>
            <a:endParaRPr lang="en-US" altLang="ja-JP" sz="3600" dirty="0"/>
          </a:p>
          <a:p>
            <a:pPr algn="ctr"/>
            <a:r>
              <a:rPr lang="ja-JP" altLang="en-US" sz="3600" b="1" dirty="0">
                <a:solidFill>
                  <a:schemeClr val="accent1">
                    <a:lumMod val="75000"/>
                  </a:schemeClr>
                </a:solidFill>
              </a:rPr>
              <a:t>　</a:t>
            </a:r>
            <a:r>
              <a:rPr lang="ja-JP" altLang="en-US" sz="3600" b="1" dirty="0">
                <a:solidFill>
                  <a:schemeClr val="accent4">
                    <a:lumMod val="75000"/>
                  </a:schemeClr>
                </a:solidFill>
              </a:rPr>
              <a:t>コロナウィルス感染防止の為、</a:t>
            </a:r>
            <a:endParaRPr lang="en-US" altLang="ja-JP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ja-JP" altLang="en-US" sz="3600" b="1" dirty="0">
                <a:solidFill>
                  <a:schemeClr val="accent4">
                    <a:lumMod val="75000"/>
                  </a:schemeClr>
                </a:solidFill>
              </a:rPr>
              <a:t>マスクのご着用をお願い致します。</a:t>
            </a:r>
            <a:endParaRPr lang="en-US" altLang="ja-JP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ja-JP" altLang="en-US" sz="3600" b="1" dirty="0">
                <a:solidFill>
                  <a:schemeClr val="accent4">
                    <a:lumMod val="75000"/>
                  </a:schemeClr>
                </a:solidFill>
              </a:rPr>
              <a:t>　　宜しくお願い致します。</a:t>
            </a:r>
          </a:p>
          <a:p>
            <a:pPr algn="ctr"/>
            <a:endParaRPr kumimoji="1" lang="ja-JP" alt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82474"/>
      </p:ext>
    </p:extLst>
  </p:cSld>
  <p:clrMapOvr>
    <a:masterClrMapping/>
  </p:clrMapOvr>
</p:sld>
</file>

<file path=ppt/theme/theme1.xml><?xml version="1.0" encoding="utf-8"?>
<a:theme xmlns:a="http://schemas.openxmlformats.org/drawingml/2006/main" name="スライス">
  <a:themeElements>
    <a:clrScheme name="デザート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100</TotalTime>
  <Words>48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スライス</vt:lpstr>
      <vt:lpstr>11月の診療のお知らせ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６月の診療のお知らせ</dc:title>
  <dc:creator>井上 佐智子</dc:creator>
  <cp:lastModifiedBy>佐智子 井上</cp:lastModifiedBy>
  <cp:revision>15</cp:revision>
  <cp:lastPrinted>2023-09-08T01:18:33Z</cp:lastPrinted>
  <dcterms:created xsi:type="dcterms:W3CDTF">2020-05-26T01:00:49Z</dcterms:created>
  <dcterms:modified xsi:type="dcterms:W3CDTF">2023-10-05T02:02:26Z</dcterms:modified>
</cp:coreProperties>
</file>