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</p:sldIdLst>
  <p:sldSz cx="12192000" cy="6858000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智子 井上" userId="004da2b72a42df9a" providerId="LiveId" clId="{A00671A5-FCF5-4138-B8C3-60D57E2D6733}"/>
    <pc:docChg chg="modSld">
      <pc:chgData name="佐智子 井上" userId="004da2b72a42df9a" providerId="LiveId" clId="{A00671A5-FCF5-4138-B8C3-60D57E2D6733}" dt="2024-09-19T02:22:57.226" v="94" actId="20577"/>
      <pc:docMkLst>
        <pc:docMk/>
      </pc:docMkLst>
      <pc:sldChg chg="modSp mod">
        <pc:chgData name="佐智子 井上" userId="004da2b72a42df9a" providerId="LiveId" clId="{A00671A5-FCF5-4138-B8C3-60D57E2D6733}" dt="2024-09-19T02:22:57.226" v="94" actId="20577"/>
        <pc:sldMkLst>
          <pc:docMk/>
          <pc:sldMk cId="120482474" sldId="256"/>
        </pc:sldMkLst>
        <pc:spChg chg="mod">
          <ac:chgData name="佐智子 井上" userId="004da2b72a42df9a" providerId="LiveId" clId="{A00671A5-FCF5-4138-B8C3-60D57E2D6733}" dt="2024-09-19T02:21:43.953" v="4" actId="20577"/>
          <ac:spMkLst>
            <pc:docMk/>
            <pc:sldMk cId="120482474" sldId="256"/>
            <ac:spMk id="2" creationId="{00000000-0000-0000-0000-000000000000}"/>
          </ac:spMkLst>
        </pc:spChg>
        <pc:spChg chg="mod">
          <ac:chgData name="佐智子 井上" userId="004da2b72a42df9a" providerId="LiveId" clId="{A00671A5-FCF5-4138-B8C3-60D57E2D6733}" dt="2024-09-19T02:22:57.226" v="94" actId="20577"/>
          <ac:spMkLst>
            <pc:docMk/>
            <pc:sldMk cId="120482474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25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3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8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6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58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92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092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0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5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4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4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8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9798" y="205730"/>
            <a:ext cx="10058400" cy="1435995"/>
          </a:xfrm>
        </p:spPr>
        <p:txBody>
          <a:bodyPr>
            <a:normAutofit/>
          </a:bodyPr>
          <a:lstStyle/>
          <a:p>
            <a:pPr algn="ctr"/>
            <a:r>
              <a:rPr lang="en-US" altLang="ja-JP" sz="6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kumimoji="1" lang="ja-JP" altLang="en-US" sz="6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月の診療のお知らせ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body" idx="1"/>
          </p:nvPr>
        </p:nvSpPr>
        <p:spPr>
          <a:xfrm>
            <a:off x="2361522" y="2420471"/>
            <a:ext cx="8034952" cy="1629450"/>
          </a:xfrm>
        </p:spPr>
        <p:txBody>
          <a:bodyPr>
            <a:noAutofit/>
          </a:bodyPr>
          <a:lstStyle/>
          <a:p>
            <a:pPr algn="ctr"/>
            <a:endParaRPr lang="en-US" altLang="ja-JP" sz="4000" b="1" dirty="0">
              <a:solidFill>
                <a:schemeClr val="tx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4000" b="1" dirty="0">
              <a:solidFill>
                <a:schemeClr val="tx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4000" b="1" dirty="0"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4000" b="1" dirty="0"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4000" b="1" dirty="0"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4000" b="1" dirty="0"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日（土）</a:t>
            </a:r>
            <a:endParaRPr lang="en-US" altLang="ja-JP" sz="4000" b="1" dirty="0">
              <a:solidFill>
                <a:schemeClr val="tx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000" b="1" dirty="0"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午前：</a:t>
            </a:r>
            <a:r>
              <a:rPr lang="ja-JP" altLang="en-US" sz="4000" b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通常　</a:t>
            </a:r>
            <a:r>
              <a:rPr lang="ja-JP" altLang="en-US" sz="4000" b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午後：</a:t>
            </a:r>
            <a:r>
              <a:rPr lang="en-US" altLang="ja-JP" sz="4000" b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時診療開始</a:t>
            </a:r>
            <a:endParaRPr lang="en-US" altLang="ja-JP" sz="40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上記日程以外、通常通り診療致します。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休診日　水・日・祝日・木曜</a:t>
            </a:r>
            <a:r>
              <a:rPr lang="en-US" altLang="ja-JP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PM</a:t>
            </a:r>
          </a:p>
          <a:p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    　　　　　</a:t>
            </a: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月曜</a:t>
            </a:r>
            <a:r>
              <a:rPr lang="en-US" altLang="ja-JP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時～</a:t>
            </a:r>
            <a:r>
              <a:rPr lang="en-US" altLang="ja-JP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コロナウィルス感染防止の為</a:t>
            </a: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マスクのご着用をお願い致します。</a:t>
            </a:r>
            <a:endParaRPr kumimoji="1" lang="ja-JP" altLang="en-US" sz="3600" b="1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8247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123</TotalTime>
  <Words>63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HGP創英角ｺﾞｼｯｸUB</vt:lpstr>
      <vt:lpstr>Corbel</vt:lpstr>
      <vt:lpstr>基礎</vt:lpstr>
      <vt:lpstr>10月の診療のお知らせ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６月の診療のお知らせ</dc:title>
  <dc:creator>井上 佐智子</dc:creator>
  <cp:lastModifiedBy>佐智子 井上</cp:lastModifiedBy>
  <cp:revision>13</cp:revision>
  <cp:lastPrinted>2024-09-19T02:23:03Z</cp:lastPrinted>
  <dcterms:created xsi:type="dcterms:W3CDTF">2020-05-26T01:00:49Z</dcterms:created>
  <dcterms:modified xsi:type="dcterms:W3CDTF">2024-09-19T02:23:35Z</dcterms:modified>
</cp:coreProperties>
</file>